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5"/>
  </p:notesMasterIdLst>
  <p:handoutMasterIdLst>
    <p:handoutMasterId r:id="rId16"/>
  </p:handoutMasterIdLst>
  <p:sldIdLst>
    <p:sldId id="2351" r:id="rId5"/>
    <p:sldId id="314" r:id="rId6"/>
    <p:sldId id="365" r:id="rId7"/>
    <p:sldId id="2358" r:id="rId8"/>
    <p:sldId id="539" r:id="rId9"/>
    <p:sldId id="2359" r:id="rId10"/>
    <p:sldId id="296" r:id="rId11"/>
    <p:sldId id="2360" r:id="rId12"/>
    <p:sldId id="284" r:id="rId13"/>
    <p:sldId id="235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00000"/>
    <a:srgbClr val="959595"/>
    <a:srgbClr val="464646"/>
    <a:srgbClr val="FFFFFF"/>
    <a:srgbClr val="C4C4C4"/>
    <a:srgbClr val="414042"/>
    <a:srgbClr val="F1F2F2"/>
    <a:srgbClr val="B2B8B8"/>
    <a:srgbClr val="D8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FE6CE-B83C-44AC-AD88-1F95C667F77D}" v="5" dt="2019-07-24T09:45:38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6" d="100"/>
          <a:sy n="56" d="100"/>
        </p:scale>
        <p:origin x="1038" y="232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ati Singh" userId="S::pragatis1@kpit.com::25af93de-91bf-45b9-9d3b-4ee735ecf0e3" providerId="AD" clId="Web-{E44FE6CE-B83C-44AC-AD88-1F95C667F77D}"/>
    <pc:docChg chg="modSld">
      <pc:chgData name="Pragati Singh" userId="S::pragatis1@kpit.com::25af93de-91bf-45b9-9d3b-4ee735ecf0e3" providerId="AD" clId="Web-{E44FE6CE-B83C-44AC-AD88-1F95C667F77D}" dt="2019-07-24T09:45:38.924" v="4" actId="1076"/>
      <pc:docMkLst>
        <pc:docMk/>
      </pc:docMkLst>
      <pc:sldChg chg="modSp">
        <pc:chgData name="Pragati Singh" userId="S::pragatis1@kpit.com::25af93de-91bf-45b9-9d3b-4ee735ecf0e3" providerId="AD" clId="Web-{E44FE6CE-B83C-44AC-AD88-1F95C667F77D}" dt="2019-07-24T09:45:38.924" v="4" actId="1076"/>
        <pc:sldMkLst>
          <pc:docMk/>
          <pc:sldMk cId="2999416144" sldId="539"/>
        </pc:sldMkLst>
        <pc:spChg chg="mod">
          <ac:chgData name="Pragati Singh" userId="S::pragatis1@kpit.com::25af93de-91bf-45b9-9d3b-4ee735ecf0e3" providerId="AD" clId="Web-{E44FE6CE-B83C-44AC-AD88-1F95C667F77D}" dt="2019-07-24T09:45:38.924" v="4" actId="1076"/>
          <ac:spMkLst>
            <pc:docMk/>
            <pc:sldMk cId="2999416144" sldId="539"/>
            <ac:spMk id="11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13.177" v="1" actId="14100"/>
          <ac:spMkLst>
            <pc:docMk/>
            <pc:sldMk cId="2999416144" sldId="539"/>
            <ac:spMk id="28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33.434" v="3" actId="1076"/>
          <ac:spMkLst>
            <pc:docMk/>
            <pc:sldMk cId="2999416144" sldId="539"/>
            <ac:spMk id="41" creationId="{990C7620-CC4D-4F59-9BDB-1BE628B0D258}"/>
          </ac:spMkLst>
        </pc:spChg>
      </pc:sldChg>
      <pc:sldChg chg="modSp">
        <pc:chgData name="Pragati Singh" userId="S::pragatis1@kpit.com::25af93de-91bf-45b9-9d3b-4ee735ecf0e3" providerId="AD" clId="Web-{E44FE6CE-B83C-44AC-AD88-1F95C667F77D}" dt="2019-07-24T09:44:44.168" v="0" actId="1076"/>
        <pc:sldMkLst>
          <pc:docMk/>
          <pc:sldMk cId="2602565796" sldId="551"/>
        </pc:sldMkLst>
        <pc:grpChg chg="mod">
          <ac:chgData name="Pragati Singh" userId="S::pragatis1@kpit.com::25af93de-91bf-45b9-9d3b-4ee735ecf0e3" providerId="AD" clId="Web-{E44FE6CE-B83C-44AC-AD88-1F95C667F77D}" dt="2019-07-24T09:44:44.168" v="0" actId="1076"/>
          <ac:grpSpMkLst>
            <pc:docMk/>
            <pc:sldMk cId="2602565796" sldId="551"/>
            <ac:grpSpMk id="15" creationId="{00000000-0000-0000-0000-000000000000}"/>
          </ac:grpSpMkLst>
        </pc:grpChg>
      </pc:sldChg>
    </pc:docChg>
  </pc:docChgLst>
  <pc:docChgLst>
    <pc:chgData name="Sunil B R" userId="61357736-5f04-4931-af33-e3afdb52b63e" providerId="ADAL" clId="{49249293-DEE0-41A2-A977-5698A7662F50}"/>
    <pc:docChg chg="undo custSel addSld delSld modSld modMainMaster modSection">
      <pc:chgData name="Sunil B R" userId="61357736-5f04-4931-af33-e3afdb52b63e" providerId="ADAL" clId="{49249293-DEE0-41A2-A977-5698A7662F50}" dt="2019-06-05T15:31:23.154" v="169" actId="14100"/>
      <pc:docMkLst>
        <pc:docMk/>
      </pc:docMkLst>
      <pc:sldChg chg="addSp delSp modSp">
        <pc:chgData name="Sunil B R" userId="61357736-5f04-4931-af33-e3afdb52b63e" providerId="ADAL" clId="{49249293-DEE0-41A2-A977-5698A7662F50}" dt="2019-06-05T15:21:13.790" v="138" actId="27636"/>
        <pc:sldMkLst>
          <pc:docMk/>
          <pc:sldMk cId="2445980374" sldId="333"/>
        </pc:sldMkLst>
        <pc:spChg chg="add mod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" creationId="{69D0AB8A-4833-437F-AB41-21C355DC69FC}"/>
          </ac:spMkLst>
        </pc:spChg>
        <pc:spChg chg="add mod">
          <ac:chgData name="Sunil B R" userId="61357736-5f04-4931-af33-e3afdb52b63e" providerId="ADAL" clId="{49249293-DEE0-41A2-A977-5698A7662F50}" dt="2019-06-05T15:21:13.790" v="138" actId="27636"/>
          <ac:spMkLst>
            <pc:docMk/>
            <pc:sldMk cId="2445980374" sldId="333"/>
            <ac:spMk id="4" creationId="{68DE3529-AEE2-48B2-8838-AE19A950D45C}"/>
          </ac:spMkLst>
        </pc:spChg>
        <pc:spChg chg="del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6" creationId="{610A7E10-6C41-4BE1-B1F6-770BECC141A8}"/>
          </ac:spMkLst>
        </pc:spChg>
      </pc:sldChg>
      <pc:sldChg chg="addSp modSp">
        <pc:chgData name="Sunil B R" userId="61357736-5f04-4931-af33-e3afdb52b63e" providerId="ADAL" clId="{49249293-DEE0-41A2-A977-5698A7662F50}" dt="2019-06-05T15:21:40.884" v="140" actId="27636"/>
        <pc:sldMkLst>
          <pc:docMk/>
          <pc:sldMk cId="1746324768" sldId="351"/>
        </pc:sldMkLst>
        <pc:spChg chg="add mod">
          <ac:chgData name="Sunil B R" userId="61357736-5f04-4931-af33-e3afdb52b63e" providerId="ADAL" clId="{49249293-DEE0-41A2-A977-5698A7662F50}" dt="2019-06-05T15:21:40.819" v="139"/>
          <ac:spMkLst>
            <pc:docMk/>
            <pc:sldMk cId="1746324768" sldId="351"/>
            <ac:spMk id="3" creationId="{3E6C6A5F-68DC-4FDC-989A-80C07F149BED}"/>
          </ac:spMkLst>
        </pc:spChg>
        <pc:spChg chg="add mod">
          <ac:chgData name="Sunil B R" userId="61357736-5f04-4931-af33-e3afdb52b63e" providerId="ADAL" clId="{49249293-DEE0-41A2-A977-5698A7662F50}" dt="2019-06-05T15:21:40.884" v="140" actId="27636"/>
          <ac:spMkLst>
            <pc:docMk/>
            <pc:sldMk cId="1746324768" sldId="351"/>
            <ac:spMk id="4" creationId="{218DA4C2-CF2E-493F-90A0-BA8D18B71350}"/>
          </ac:spMkLst>
        </pc:spChg>
      </pc:sldChg>
      <pc:sldChg chg="modSp">
        <pc:chgData name="Sunil B R" userId="61357736-5f04-4931-af33-e3afdb52b63e" providerId="ADAL" clId="{49249293-DEE0-41A2-A977-5698A7662F50}" dt="2019-06-05T15:29:57.336" v="165" actId="20577"/>
        <pc:sldMkLst>
          <pc:docMk/>
          <pc:sldMk cId="622286312" sldId="467"/>
        </pc:sldMkLst>
        <pc:spChg chg="mod">
          <ac:chgData name="Sunil B R" userId="61357736-5f04-4931-af33-e3afdb52b63e" providerId="ADAL" clId="{49249293-DEE0-41A2-A977-5698A7662F50}" dt="2019-06-05T15:29:57.336" v="165" actId="20577"/>
          <ac:spMkLst>
            <pc:docMk/>
            <pc:sldMk cId="622286312" sldId="467"/>
            <ac:spMk id="2" creationId="{00000000-0000-0000-0000-000000000000}"/>
          </ac:spMkLst>
        </pc:spChg>
      </pc:sldChg>
      <pc:sldChg chg="addSp delSp modSp del">
        <pc:chgData name="Sunil B R" userId="61357736-5f04-4931-af33-e3afdb52b63e" providerId="ADAL" clId="{49249293-DEE0-41A2-A977-5698A7662F50}" dt="2019-06-05T15:29:02.023" v="156" actId="2696"/>
        <pc:sldMkLst>
          <pc:docMk/>
          <pc:sldMk cId="3957183243" sldId="534"/>
        </pc:sldMkLst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2" creationId="{02870A94-83F6-4674-AEFA-E280D58D52AF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3" creationId="{9ABAEFD9-FD13-43C9-AD7E-395D58D823F2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" creationId="{5DD59742-F571-4E2F-819E-28EACE3DCBE4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6" creationId="{827E5E05-DAD1-4F67-A136-5D818118DD85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7" creationId="{C52AF822-802F-47C6-BBEB-1C0DF2E7AFDE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8" creationId="{0AE0255F-A903-4E5A-AAB0-ECB641DDF3A2}"/>
          </ac:spMkLst>
        </pc:spChg>
        <pc:spChg chg="add del or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9" creationId="{45EC7C2F-6283-4B78-9C18-D72061CC0376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0" creationId="{55D370DB-F709-40C9-8C22-E0653260923C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1" creationId="{D2EA89B2-4C61-4EE4-A3E5-77C93A44C467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2" creationId="{A048BC00-9F7D-4B80-8FDA-D4E67680EA6A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3" creationId="{EF5A3114-4CCC-4B48-B79A-6451A20D6EA5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4" creationId="{31DBE3AF-0DC3-4414-869E-CFC8760920AD}"/>
          </ac:spMkLst>
        </pc:spChg>
      </pc:sldChg>
      <pc:sldChg chg="modSp">
        <pc:chgData name="Sunil B R" userId="61357736-5f04-4931-af33-e3afdb52b63e" providerId="ADAL" clId="{49249293-DEE0-41A2-A977-5698A7662F50}" dt="2019-06-05T15:17:10.802" v="42" actId="2711"/>
        <pc:sldMkLst>
          <pc:docMk/>
          <pc:sldMk cId="2445629314" sldId="2333"/>
        </pc:sldMkLst>
        <pc:spChg chg="mod">
          <ac:chgData name="Sunil B R" userId="61357736-5f04-4931-af33-e3afdb52b63e" providerId="ADAL" clId="{49249293-DEE0-41A2-A977-5698A7662F50}" dt="2019-06-05T15:17:10.802" v="42" actId="2711"/>
          <ac:spMkLst>
            <pc:docMk/>
            <pc:sldMk cId="2445629314" sldId="2333"/>
            <ac:spMk id="14" creationId="{00000000-0000-0000-0000-000000000000}"/>
          </ac:spMkLst>
        </pc:spChg>
      </pc:sldChg>
      <pc:sldChg chg="modSp">
        <pc:chgData name="Sunil B R" userId="61357736-5f04-4931-af33-e3afdb52b63e" providerId="ADAL" clId="{49249293-DEE0-41A2-A977-5698A7662F50}" dt="2019-06-05T15:20:14.701" v="136" actId="20577"/>
        <pc:sldMkLst>
          <pc:docMk/>
          <pc:sldMk cId="1278980629" sldId="2356"/>
        </pc:sldMkLst>
        <pc:spChg chg="mod">
          <ac:chgData name="Sunil B R" userId="61357736-5f04-4931-af33-e3afdb52b63e" providerId="ADAL" clId="{49249293-DEE0-41A2-A977-5698A7662F50}" dt="2019-06-05T15:20:14.701" v="136" actId="20577"/>
          <ac:spMkLst>
            <pc:docMk/>
            <pc:sldMk cId="1278980629" sldId="2356"/>
            <ac:spMk id="14" creationId="{00000000-0000-0000-0000-000000000000}"/>
          </ac:spMkLst>
        </pc:spChg>
        <pc:picChg chg="mod modCrop">
          <ac:chgData name="Sunil B R" userId="61357736-5f04-4931-af33-e3afdb52b63e" providerId="ADAL" clId="{49249293-DEE0-41A2-A977-5698A7662F50}" dt="2019-06-05T15:16:25.119" v="37" actId="1038"/>
          <ac:picMkLst>
            <pc:docMk/>
            <pc:sldMk cId="1278980629" sldId="2356"/>
            <ac:picMk id="12" creationId="{9CD38961-D7F8-4A58-8B7E-36A50D0F28D0}"/>
          </ac:picMkLst>
        </pc:picChg>
      </pc:sldChg>
      <pc:sldChg chg="modSp add setBg">
        <pc:chgData name="Sunil B R" userId="61357736-5f04-4931-af33-e3afdb52b63e" providerId="ADAL" clId="{49249293-DEE0-41A2-A977-5698A7662F50}" dt="2019-06-05T15:31:23.154" v="169" actId="14100"/>
        <pc:sldMkLst>
          <pc:docMk/>
          <pc:sldMk cId="3792959060" sldId="2357"/>
        </pc:sldMkLst>
        <pc:picChg chg="mod">
          <ac:chgData name="Sunil B R" userId="61357736-5f04-4931-af33-e3afdb52b63e" providerId="ADAL" clId="{49249293-DEE0-41A2-A977-5698A7662F50}" dt="2019-06-05T15:31:23.154" v="169" actId="14100"/>
          <ac:picMkLst>
            <pc:docMk/>
            <pc:sldMk cId="3792959060" sldId="2357"/>
            <ac:picMk id="12" creationId="{00000000-0000-0000-0000-000000000000}"/>
          </ac:picMkLst>
        </pc:picChg>
      </pc:sldChg>
      <pc:sldMasterChg chg="modSldLayout">
        <pc:chgData name="Sunil B R" userId="61357736-5f04-4931-af33-e3afdb52b63e" providerId="ADAL" clId="{49249293-DEE0-41A2-A977-5698A7662F50}" dt="2019-06-05T15:27:32.501" v="149" actId="1035"/>
        <pc:sldMasterMkLst>
          <pc:docMk/>
          <pc:sldMasterMk cId="808427706" sldId="2147483730"/>
        </pc:sldMasterMkLst>
        <pc:sldLayoutChg chg="modSp">
          <pc:chgData name="Sunil B R" userId="61357736-5f04-4931-af33-e3afdb52b63e" providerId="ADAL" clId="{49249293-DEE0-41A2-A977-5698A7662F50}" dt="2019-06-05T15:19:13.207" v="53" actId="552"/>
          <pc:sldLayoutMkLst>
            <pc:docMk/>
            <pc:sldMasterMk cId="808427706" sldId="2147483730"/>
            <pc:sldLayoutMk cId="1107490031" sldId="2147483735"/>
          </pc:sldLayoutMkLst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2" creationId="{00000000-0000-0000-0000-000000000000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4" creationId="{856D766E-B641-420F-ADC0-C99054ADED1A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10" creationId="{00000000-0000-0000-0000-000000000000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6:55.019" v="148" actId="1035"/>
          <pc:sldLayoutMkLst>
            <pc:docMk/>
            <pc:sldMasterMk cId="808427706" sldId="2147483730"/>
            <pc:sldLayoutMk cId="4066305336" sldId="2147483750"/>
          </pc:sldLayoutMkLst>
          <pc:spChg chg="mod">
            <ac:chgData name="Sunil B R" userId="61357736-5f04-4931-af33-e3afdb52b63e" providerId="ADAL" clId="{49249293-DEE0-41A2-A977-5698A7662F50}" dt="2019-06-05T15:26:55.019" v="148" actId="1035"/>
            <ac:spMkLst>
              <pc:docMk/>
              <pc:sldMasterMk cId="808427706" sldId="2147483730"/>
              <pc:sldLayoutMk cId="4066305336" sldId="2147483750"/>
              <ac:spMk id="10" creationId="{D6849D2A-A30B-4356-922F-72CA51FACC64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7:32.501" v="149" actId="1035"/>
          <pc:sldLayoutMkLst>
            <pc:docMk/>
            <pc:sldMasterMk cId="808427706" sldId="2147483730"/>
            <pc:sldLayoutMk cId="4130302740" sldId="2147483769"/>
          </pc:sldLayoutMkLst>
          <pc:spChg chg="mod">
            <ac:chgData name="Sunil B R" userId="61357736-5f04-4931-af33-e3afdb52b63e" providerId="ADAL" clId="{49249293-DEE0-41A2-A977-5698A7662F50}" dt="2019-06-05T15:27:32.501" v="149" actId="1035"/>
            <ac:spMkLst>
              <pc:docMk/>
              <pc:sldMasterMk cId="808427706" sldId="2147483730"/>
              <pc:sldLayoutMk cId="4130302740" sldId="2147483769"/>
              <ac:spMk id="12" creationId="{718CC9B5-0496-45A8-A223-C6F5B3064FEA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4:15.581" v="144" actId="1036"/>
          <pc:sldLayoutMkLst>
            <pc:docMk/>
            <pc:sldMasterMk cId="808427706" sldId="2147483730"/>
            <pc:sldLayoutMk cId="183268141" sldId="2147483773"/>
          </pc:sldLayoutMkLst>
          <pc:spChg chg="mod">
            <ac:chgData name="Sunil B R" userId="61357736-5f04-4931-af33-e3afdb52b63e" providerId="ADAL" clId="{49249293-DEE0-41A2-A977-5698A7662F50}" dt="2019-06-05T15:24:15.581" v="144" actId="1036"/>
            <ac:spMkLst>
              <pc:docMk/>
              <pc:sldMasterMk cId="808427706" sldId="2147483730"/>
              <pc:sldLayoutMk cId="183268141" sldId="2147483773"/>
              <ac:spMk id="19" creationId="{B8538131-5352-4760-982F-4CF68C13706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8/15/2019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8/15/2019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8/15/2019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8/15/2019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8/15/2019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8/15/2019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8/15/2019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8/15/2019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8/15/2019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8/15/2019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8/15/2019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8/15/2019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5715"/>
            <a:ext cx="1967188" cy="376697"/>
          </a:xfrm>
        </p:spPr>
        <p:txBody>
          <a:bodyPr/>
          <a:lstStyle/>
          <a:p>
            <a:r>
              <a:rPr lang="en-IN" b="1" dirty="0"/>
              <a:t>Summer 2019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6"/>
            <a:ext cx="5173548" cy="1260902"/>
          </a:xfrm>
        </p:spPr>
        <p:txBody>
          <a:bodyPr>
            <a:normAutofit/>
          </a:bodyPr>
          <a:lstStyle/>
          <a:p>
            <a:r>
              <a:rPr lang="en-IN" sz="2400" dirty="0"/>
              <a:t>Presenter: My </a:t>
            </a:r>
            <a:r>
              <a:rPr lang="en-IN" sz="2400" dirty="0" err="1"/>
              <a:t>Uyen</a:t>
            </a:r>
            <a:r>
              <a:rPr lang="en-IN" sz="2400" dirty="0"/>
              <a:t> Nguyen, MIT</a:t>
            </a:r>
          </a:p>
          <a:p>
            <a:r>
              <a:rPr lang="en-IN" sz="2400" dirty="0"/>
              <a:t>Mentor: Ankur 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5" y="2397864"/>
            <a:ext cx="9390453" cy="1169551"/>
          </a:xfrm>
        </p:spPr>
        <p:txBody>
          <a:bodyPr/>
          <a:lstStyle/>
          <a:p>
            <a:r>
              <a:rPr lang="en-IN" dirty="0"/>
              <a:t>Sensor Fusion: Ultrasonic Sensor</a:t>
            </a:r>
            <a:br>
              <a:rPr lang="en-IN" dirty="0"/>
            </a:br>
            <a:r>
              <a:rPr lang="en-IN" sz="3000" dirty="0"/>
              <a:t>PGA460 and Murata MA58MF14-7N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6A187-FF3C-4B9D-89DD-B7DE50500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E843C-A9EE-44AD-A162-5071327E6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458" y="4576370"/>
            <a:ext cx="5097324" cy="395756"/>
          </a:xfrm>
        </p:spPr>
        <p:txBody>
          <a:bodyPr>
            <a:normAutofit/>
          </a:bodyPr>
          <a:lstStyle/>
          <a:p>
            <a:r>
              <a:rPr lang="en-US" dirty="0"/>
              <a:t>Special thanks to Ankur Deo and Sant Ranjan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647EF2-DF3F-4B63-8DB0-FC5AB425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323439"/>
          </a:xfrm>
        </p:spPr>
        <p:txBody>
          <a:bodyPr/>
          <a:lstStyle/>
          <a:p>
            <a:r>
              <a:rPr lang="en-US" b="1" dirty="0"/>
              <a:t>Thank you for a wonderful time at KPIT and in India</a:t>
            </a:r>
          </a:p>
        </p:txBody>
      </p:sp>
    </p:spTree>
    <p:extLst>
      <p:ext uri="{BB962C8B-B14F-4D97-AF65-F5344CB8AC3E}">
        <p14:creationId xmlns:p14="http://schemas.microsoft.com/office/powerpoint/2010/main" val="130357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Related Works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49C5E52-1198-41A2-8B16-3A4B599D5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2F02139-7876-4B65-BD2A-623B335E9F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5FD633C-6BBF-4BDF-8001-822218D7A19A}" type="datetime1">
              <a:rPr lang="en-US" smtClean="0"/>
              <a:t>8/15/2019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8A03CF-4AB7-414D-BF5A-DAF01D40CE7B}"/>
              </a:ext>
            </a:extLst>
          </p:cNvPr>
          <p:cNvSpPr txBox="1"/>
          <p:nvPr/>
        </p:nvSpPr>
        <p:spPr>
          <a:xfrm>
            <a:off x="2638036" y="1457256"/>
            <a:ext cx="2476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</a:rPr>
              <a:t>On Vehicle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535A0-3442-46AE-AFA6-D81B2378A033}"/>
              </a:ext>
            </a:extLst>
          </p:cNvPr>
          <p:cNvSpPr txBox="1"/>
          <p:nvPr/>
        </p:nvSpPr>
        <p:spPr>
          <a:xfrm>
            <a:off x="6096000" y="1398578"/>
            <a:ext cx="464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Work Sans Medium" panose="020B0706030804020204" pitchFamily="34" charset="0"/>
              </a:rPr>
              <a:t>Developed Embedded Platform</a:t>
            </a:r>
          </a:p>
        </p:txBody>
      </p:sp>
      <p:pic>
        <p:nvPicPr>
          <p:cNvPr id="28" name="Picture 2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2ADDB81-7D51-4603-8B2C-5EF1B015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r="35633"/>
          <a:stretch/>
        </p:blipFill>
        <p:spPr>
          <a:xfrm rot="6223206">
            <a:off x="7909420" y="1557173"/>
            <a:ext cx="1357521" cy="3084847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id="{A01E10F1-09C3-471D-8087-A8D58527F182}"/>
              </a:ext>
            </a:extLst>
          </p:cNvPr>
          <p:cNvSpPr txBox="1">
            <a:spLocks/>
          </p:cNvSpPr>
          <p:nvPr/>
        </p:nvSpPr>
        <p:spPr>
          <a:xfrm>
            <a:off x="637701" y="4428610"/>
            <a:ext cx="243771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Product</a:t>
            </a:r>
            <a:br>
              <a:rPr lang="en-US" b="1" dirty="0"/>
            </a:br>
            <a:r>
              <a:rPr lang="en-US" b="1" dirty="0"/>
              <a:t>specs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82B20-DD91-4965-9BF7-C3B4E7083DE1}"/>
              </a:ext>
            </a:extLst>
          </p:cNvPr>
          <p:cNvSpPr txBox="1"/>
          <p:nvPr/>
        </p:nvSpPr>
        <p:spPr>
          <a:xfrm>
            <a:off x="2484040" y="4382443"/>
            <a:ext cx="3829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ultrasonic sensors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Up to 2 meters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frames per second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B9B87-3E4C-42E5-9754-8A4FF0AF1C4B}"/>
              </a:ext>
            </a:extLst>
          </p:cNvPr>
          <p:cNvSpPr txBox="1"/>
          <p:nvPr/>
        </p:nvSpPr>
        <p:spPr>
          <a:xfrm>
            <a:off x="6799778" y="4382443"/>
            <a:ext cx="438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1 ultrasonic sensor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distance range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feed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3908" y1="74817" x2="80132" y2="74817"/>
                        <a14:backgroundMark x1="66191" y1="71449" x2="66850" y2="70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019" r="8080" b="22833"/>
          <a:stretch/>
        </p:blipFill>
        <p:spPr>
          <a:xfrm>
            <a:off x="2405663" y="2214384"/>
            <a:ext cx="3176531" cy="1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Project Objectives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8/15/2019</a:t>
            </a:fld>
            <a:endParaRPr lang="en-US"/>
          </a:p>
        </p:txBody>
      </p:sp>
      <p:pic>
        <p:nvPicPr>
          <p:cNvPr id="1026" name="Picture 2" descr="Image result for mega arduino">
            <a:extLst>
              <a:ext uri="{FF2B5EF4-FFF2-40B4-BE49-F238E27FC236}">
                <a16:creationId xmlns:a16="http://schemas.microsoft.com/office/drawing/2014/main" id="{798A4653-DA27-4C6F-B289-6F72AE11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0" y="3038992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ga460">
            <a:extLst>
              <a:ext uri="{FF2B5EF4-FFF2-40B4-BE49-F238E27FC236}">
                <a16:creationId xmlns:a16="http://schemas.microsoft.com/office/drawing/2014/main" id="{D9927BDC-CCD4-4AC8-AAB3-1B813928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6" y="3079308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urata ma58mf14-7n transducer">
            <a:extLst>
              <a:ext uri="{FF2B5EF4-FFF2-40B4-BE49-F238E27FC236}">
                <a16:creationId xmlns:a16="http://schemas.microsoft.com/office/drawing/2014/main" id="{1ACFFD7F-1ACC-4C57-A850-8C1F2152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6" y="3038992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E3CEE-8E14-4067-A55A-9F65EF7D1BA4}"/>
              </a:ext>
            </a:extLst>
          </p:cNvPr>
          <p:cNvSpPr txBox="1"/>
          <p:nvPr/>
        </p:nvSpPr>
        <p:spPr>
          <a:xfrm>
            <a:off x="962013" y="511380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26994-10EB-4970-BC90-755943E4132D}"/>
              </a:ext>
            </a:extLst>
          </p:cNvPr>
          <p:cNvSpPr txBox="1"/>
          <p:nvPr/>
        </p:nvSpPr>
        <p:spPr>
          <a:xfrm>
            <a:off x="5374023" y="511144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CF312-97E0-48E1-A42E-63A269C00029}"/>
              </a:ext>
            </a:extLst>
          </p:cNvPr>
          <p:cNvSpPr txBox="1"/>
          <p:nvPr/>
        </p:nvSpPr>
        <p:spPr>
          <a:xfrm>
            <a:off x="9152705" y="5111447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41112" y="1381777"/>
            <a:ext cx="8826583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Accurate and consistent distance measurement of up to 2 meters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Feed rate of &gt;= 10 frames per second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sensors configuration using 1 microcontroller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58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c pcb layout">
            <a:extLst>
              <a:ext uri="{FF2B5EF4-FFF2-40B4-BE49-F238E27FC236}">
                <a16:creationId xmlns:a16="http://schemas.microsoft.com/office/drawing/2014/main" id="{F84144F8-8B9E-47E3-9EA6-0F2AE592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3047" r="20298" b="35330"/>
          <a:stretch/>
        </p:blipFill>
        <p:spPr bwMode="auto">
          <a:xfrm>
            <a:off x="4742582" y="3197747"/>
            <a:ext cx="3081887" cy="24059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Challenges and Troubleshooting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8/15/2019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26443" y="1188682"/>
            <a:ext cx="9632848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Unreliable hardware and software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Failed serial communication and </a:t>
            </a:r>
            <a:r>
              <a:rPr lang="en-US" sz="2000" dirty="0" err="1"/>
              <a:t>burst+listen</a:t>
            </a:r>
            <a:endParaRPr lang="en-US" sz="2000" dirty="0"/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Constant distance measurement regardless of object detection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Invalid data transmission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Incomplete understanding of ultrasonic driver’s method of operation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BCB636-A19D-4875-A56C-A05F927E1F5E}"/>
              </a:ext>
            </a:extLst>
          </p:cNvPr>
          <p:cNvCxnSpPr>
            <a:cxnSpLocks/>
          </p:cNvCxnSpPr>
          <p:nvPr/>
        </p:nvCxnSpPr>
        <p:spPr>
          <a:xfrm>
            <a:off x="3381815" y="4495325"/>
            <a:ext cx="12787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F37252-1A60-4480-B6F5-1233B73CF183}"/>
              </a:ext>
            </a:extLst>
          </p:cNvPr>
          <p:cNvCxnSpPr>
            <a:cxnSpLocks/>
          </p:cNvCxnSpPr>
          <p:nvPr/>
        </p:nvCxnSpPr>
        <p:spPr>
          <a:xfrm>
            <a:off x="8035380" y="4506667"/>
            <a:ext cx="13496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9FC352-B507-4F64-94E2-8D19930A12F6}"/>
              </a:ext>
            </a:extLst>
          </p:cNvPr>
          <p:cNvSpPr txBox="1"/>
          <p:nvPr/>
        </p:nvSpPr>
        <p:spPr>
          <a:xfrm>
            <a:off x="3732190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6B7D5-204B-4F83-AF0C-6BF63C60AAD4}"/>
              </a:ext>
            </a:extLst>
          </p:cNvPr>
          <p:cNvSpPr txBox="1"/>
          <p:nvPr/>
        </p:nvSpPr>
        <p:spPr>
          <a:xfrm>
            <a:off x="8406553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7" name="Picture 2" descr="Image result for mega arduino">
            <a:extLst>
              <a:ext uri="{FF2B5EF4-FFF2-40B4-BE49-F238E27FC236}">
                <a16:creationId xmlns:a16="http://schemas.microsoft.com/office/drawing/2014/main" id="{1087E7A8-64D9-4952-B038-E5D29BA2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0" y="3429000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pga460">
            <a:extLst>
              <a:ext uri="{FF2B5EF4-FFF2-40B4-BE49-F238E27FC236}">
                <a16:creationId xmlns:a16="http://schemas.microsoft.com/office/drawing/2014/main" id="{00210873-4B24-4FCB-8AE4-92C64339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66" y="3469316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urata ma58mf14-7n transducer">
            <a:extLst>
              <a:ext uri="{FF2B5EF4-FFF2-40B4-BE49-F238E27FC236}">
                <a16:creationId xmlns:a16="http://schemas.microsoft.com/office/drawing/2014/main" id="{600DD542-2AAE-4F01-96A0-7442DF85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36" y="3429000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4C41316-B3E7-4C9C-8CEF-49CC4308D7CE}"/>
              </a:ext>
            </a:extLst>
          </p:cNvPr>
          <p:cNvSpPr txBox="1"/>
          <p:nvPr/>
        </p:nvSpPr>
        <p:spPr>
          <a:xfrm>
            <a:off x="971793" y="550381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207E61-3288-49CA-B7B2-1AC41654EE40}"/>
              </a:ext>
            </a:extLst>
          </p:cNvPr>
          <p:cNvSpPr txBox="1"/>
          <p:nvPr/>
        </p:nvSpPr>
        <p:spPr>
          <a:xfrm>
            <a:off x="5383803" y="550145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89172-BCD7-4F12-90EB-085DF09C934F}"/>
              </a:ext>
            </a:extLst>
          </p:cNvPr>
          <p:cNvSpPr txBox="1"/>
          <p:nvPr/>
        </p:nvSpPr>
        <p:spPr>
          <a:xfrm>
            <a:off x="9162485" y="5501455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127663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1432608" y="5034751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1432608" y="2558208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6445" y="2902266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76444" y="4142915"/>
            <a:ext cx="311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6444" y="5385063"/>
            <a:ext cx="319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453224" y="3830803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8/15/2019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1454024" y="3830830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AB2EB-0056-412B-8FB7-1C031E58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9" y="2088247"/>
            <a:ext cx="5455365" cy="3262805"/>
          </a:xfrm>
          <a:prstGeom prst="rect">
            <a:avLst/>
          </a:prstGeom>
        </p:spPr>
      </p:pic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87" y="2503104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7" y="3856656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  <a14:foregroundMark x1="64655" y1="61600" x2="51724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08" y="5000764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4BA9048-A20B-4981-A3BC-FA5B26863A33}"/>
              </a:ext>
            </a:extLst>
          </p:cNvPr>
          <p:cNvSpPr/>
          <p:nvPr/>
        </p:nvSpPr>
        <p:spPr>
          <a:xfrm rot="5400000">
            <a:off x="3392671" y="357050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13E7DFC-9CD0-45B8-95C7-FC98758459CD}"/>
              </a:ext>
            </a:extLst>
          </p:cNvPr>
          <p:cNvSpPr/>
          <p:nvPr/>
        </p:nvSpPr>
        <p:spPr>
          <a:xfrm rot="5400000">
            <a:off x="3392671" y="476635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0A31D127-5B3A-4B0A-88D7-398BF1E20A17}"/>
              </a:ext>
            </a:extLst>
          </p:cNvPr>
          <p:cNvSpPr/>
          <p:nvPr/>
        </p:nvSpPr>
        <p:spPr>
          <a:xfrm rot="10800000">
            <a:off x="180932" y="2938793"/>
            <a:ext cx="1017087" cy="2498708"/>
          </a:xfrm>
          <a:prstGeom prst="curved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69D6-27A0-45D6-9455-108AD0E3B06D}"/>
              </a:ext>
            </a:extLst>
          </p:cNvPr>
          <p:cNvSpPr txBox="1"/>
          <p:nvPr/>
        </p:nvSpPr>
        <p:spPr>
          <a:xfrm>
            <a:off x="317840" y="3970550"/>
            <a:ext cx="105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3B3FF-CADA-4EBC-A2E4-80BDD71287F2}"/>
              </a:ext>
            </a:extLst>
          </p:cNvPr>
          <p:cNvSpPr/>
          <p:nvPr/>
        </p:nvSpPr>
        <p:spPr>
          <a:xfrm>
            <a:off x="1453224" y="1159056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ower up symbol">
            <a:extLst>
              <a:ext uri="{FF2B5EF4-FFF2-40B4-BE49-F238E27FC236}">
                <a16:creationId xmlns:a16="http://schemas.microsoft.com/office/drawing/2014/main" id="{F6560A68-0933-4BAD-A2F9-41155015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222" y1="15111" x2="46667" y2="41333"/>
                        <a14:foregroundMark x1="46667" y1="41333" x2="54222" y2="19556"/>
                        <a14:foregroundMark x1="54222" y1="19556" x2="48444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07" y="1185339"/>
            <a:ext cx="861833" cy="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1A159B-0E36-455B-ABFC-69AFDC7F554F}"/>
              </a:ext>
            </a:extLst>
          </p:cNvPr>
          <p:cNvSpPr txBox="1"/>
          <p:nvPr/>
        </p:nvSpPr>
        <p:spPr>
          <a:xfrm>
            <a:off x="2676445" y="1460813"/>
            <a:ext cx="779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INITIALIZATION – EEPROM, Threshold, AFEGAIN + TVG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831D60-71E3-4999-83A3-BA02E516736E}"/>
              </a:ext>
            </a:extLst>
          </p:cNvPr>
          <p:cNvCxnSpPr>
            <a:cxnSpLocks/>
          </p:cNvCxnSpPr>
          <p:nvPr/>
        </p:nvCxnSpPr>
        <p:spPr>
          <a:xfrm>
            <a:off x="1453224" y="2307466"/>
            <a:ext cx="4047846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41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8172737" y="2958100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725467" y="2896816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Modified 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9304" y="3240874"/>
            <a:ext cx="145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65404" y="3230248"/>
            <a:ext cx="223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6573" y="3308412"/>
            <a:ext cx="2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4242183" y="2918136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8/15/2019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4242983" y="2918163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6" y="2841712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16" y="2943989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  <a14:foregroundMark x1="56897" y1="58400" x2="65517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7" y="2924113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urata ma58mf14-7n transducer">
            <a:extLst>
              <a:ext uri="{FF2B5EF4-FFF2-40B4-BE49-F238E27FC236}">
                <a16:creationId xmlns:a16="http://schemas.microsoft.com/office/drawing/2014/main" id="{8759C6DE-DA94-41CC-BC54-49AA3711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8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murata ma58mf14-7n transducer">
            <a:extLst>
              <a:ext uri="{FF2B5EF4-FFF2-40B4-BE49-F238E27FC236}">
                <a16:creationId xmlns:a16="http://schemas.microsoft.com/office/drawing/2014/main" id="{A2A6D174-D9FB-4FFE-8DA5-6F054656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34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murata ma58mf14-7n transducer">
            <a:extLst>
              <a:ext uri="{FF2B5EF4-FFF2-40B4-BE49-F238E27FC236}">
                <a16:creationId xmlns:a16="http://schemas.microsoft.com/office/drawing/2014/main" id="{06E7B62A-4DF6-430D-8BC3-84083653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9" y="4356133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FEA491-2D2A-4507-901B-F2C5A651F5B6}"/>
              </a:ext>
            </a:extLst>
          </p:cNvPr>
          <p:cNvSpPr/>
          <p:nvPr/>
        </p:nvSpPr>
        <p:spPr>
          <a:xfrm>
            <a:off x="4586438" y="4581625"/>
            <a:ext cx="1166443" cy="7700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3E1848-C386-4486-9419-7B9F3BF927C6}"/>
              </a:ext>
            </a:extLst>
          </p:cNvPr>
          <p:cNvSpPr/>
          <p:nvPr/>
        </p:nvSpPr>
        <p:spPr>
          <a:xfrm>
            <a:off x="6150543" y="4522629"/>
            <a:ext cx="1166443" cy="88801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B36005-1DB8-4F6C-8ECB-F967B4219491}"/>
              </a:ext>
            </a:extLst>
          </p:cNvPr>
          <p:cNvSpPr/>
          <p:nvPr/>
        </p:nvSpPr>
        <p:spPr>
          <a:xfrm>
            <a:off x="7698972" y="4495347"/>
            <a:ext cx="1166443" cy="88801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F3020-E661-4B46-A097-58492E658128}"/>
              </a:ext>
            </a:extLst>
          </p:cNvPr>
          <p:cNvSpPr txBox="1"/>
          <p:nvPr/>
        </p:nvSpPr>
        <p:spPr>
          <a:xfrm>
            <a:off x="1136866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1FA7D-D6DC-46DB-8AAC-D6FD65B1C8D7}"/>
              </a:ext>
            </a:extLst>
          </p:cNvPr>
          <p:cNvSpPr txBox="1"/>
          <p:nvPr/>
        </p:nvSpPr>
        <p:spPr>
          <a:xfrm>
            <a:off x="2130055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69D941-D719-4079-B5F8-77FAF24572B4}"/>
              </a:ext>
            </a:extLst>
          </p:cNvPr>
          <p:cNvSpPr txBox="1"/>
          <p:nvPr/>
        </p:nvSpPr>
        <p:spPr>
          <a:xfrm>
            <a:off x="3220939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809B7-D32F-4ADF-B346-DF75D45CA8AC}"/>
              </a:ext>
            </a:extLst>
          </p:cNvPr>
          <p:cNvSpPr txBox="1"/>
          <p:nvPr/>
        </p:nvSpPr>
        <p:spPr>
          <a:xfrm>
            <a:off x="1025367" y="1318204"/>
            <a:ext cx="661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Methods of Data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USB Communication for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Bus for ECUs</a:t>
            </a: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FA01D4D6-E729-41D8-85CC-590ABEB64119}"/>
              </a:ext>
            </a:extLst>
          </p:cNvPr>
          <p:cNvSpPr>
            <a:spLocks noChangeAspect="1"/>
          </p:cNvSpPr>
          <p:nvPr/>
        </p:nvSpPr>
        <p:spPr bwMode="auto">
          <a:xfrm>
            <a:off x="3458686" y="3229529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1183C9C8-3483-4607-9E99-73A39365345F}"/>
              </a:ext>
            </a:extLst>
          </p:cNvPr>
          <p:cNvSpPr>
            <a:spLocks noChangeAspect="1"/>
          </p:cNvSpPr>
          <p:nvPr/>
        </p:nvSpPr>
        <p:spPr bwMode="auto">
          <a:xfrm>
            <a:off x="7590870" y="3197069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F78591E-A685-4478-818E-2D49EC49A97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0213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5E3396A-67B6-4899-BE00-C9CC52429FC9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8/15/2019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A330A553-9A07-4669-9F0F-696B31F28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6DB2D9-BBD8-435B-B34A-9B8472CE273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D38B2F-FAD8-4C8E-97F8-C8A73A86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03561"/>
              </p:ext>
            </p:extLst>
          </p:nvPr>
        </p:nvGraphicFramePr>
        <p:xfrm>
          <a:off x="643466" y="1618015"/>
          <a:ext cx="10905068" cy="3817933"/>
        </p:xfrm>
        <a:graphic>
          <a:graphicData uri="http://schemas.openxmlformats.org/drawingml/2006/table">
            <a:tbl>
              <a:tblPr firstRow="1" firstCol="1" bandRow="1"/>
              <a:tblGrid>
                <a:gridCol w="2785533">
                  <a:extLst>
                    <a:ext uri="{9D8B030D-6E8A-4147-A177-3AD203B41FA5}">
                      <a16:colId xmlns:a16="http://schemas.microsoft.com/office/drawing/2014/main" val="804647199"/>
                    </a:ext>
                  </a:extLst>
                </a:gridCol>
                <a:gridCol w="2040411">
                  <a:extLst>
                    <a:ext uri="{9D8B030D-6E8A-4147-A177-3AD203B41FA5}">
                      <a16:colId xmlns:a16="http://schemas.microsoft.com/office/drawing/2014/main" val="444706132"/>
                    </a:ext>
                  </a:extLst>
                </a:gridCol>
                <a:gridCol w="1772264">
                  <a:extLst>
                    <a:ext uri="{9D8B030D-6E8A-4147-A177-3AD203B41FA5}">
                      <a16:colId xmlns:a16="http://schemas.microsoft.com/office/drawing/2014/main" val="3127342794"/>
                    </a:ext>
                  </a:extLst>
                </a:gridCol>
                <a:gridCol w="1437790">
                  <a:extLst>
                    <a:ext uri="{9D8B030D-6E8A-4147-A177-3AD203B41FA5}">
                      <a16:colId xmlns:a16="http://schemas.microsoft.com/office/drawing/2014/main" val="4151814874"/>
                    </a:ext>
                  </a:extLst>
                </a:gridCol>
                <a:gridCol w="1433450">
                  <a:extLst>
                    <a:ext uri="{9D8B030D-6E8A-4147-A177-3AD203B41FA5}">
                      <a16:colId xmlns:a16="http://schemas.microsoft.com/office/drawing/2014/main" val="160292834"/>
                    </a:ext>
                  </a:extLst>
                </a:gridCol>
                <a:gridCol w="1435620">
                  <a:extLst>
                    <a:ext uri="{9D8B030D-6E8A-4147-A177-3AD203B41FA5}">
                      <a16:colId xmlns:a16="http://schemas.microsoft.com/office/drawing/2014/main" val="3575902152"/>
                    </a:ext>
                  </a:extLst>
                </a:gridCol>
              </a:tblGrid>
              <a:tr h="48737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64289"/>
                  </a:ext>
                </a:extLst>
              </a:tr>
              <a:tr h="86962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Third-Party 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Inherited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88763"/>
                  </a:ext>
                </a:extLst>
              </a:tr>
              <a:tr h="51144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sensors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727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02511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040469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Frames per second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cs typeface="Times New Roman" panose="02020603050405020304" pitchFamily="18" charset="0"/>
                        </a:rPr>
                        <a:t>45-50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11430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378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8C9B9B-AA00-4701-B18C-D9BF13248FCA}"/>
              </a:ext>
            </a:extLst>
          </p:cNvPr>
          <p:cNvSpPr txBox="1"/>
          <p:nvPr/>
        </p:nvSpPr>
        <p:spPr>
          <a:xfrm>
            <a:off x="7290752" y="2308705"/>
            <a:ext cx="4200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Developed Embedded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83F39-F3C4-40C9-98BE-122D34741DF5}"/>
              </a:ext>
            </a:extLst>
          </p:cNvPr>
          <p:cNvSpPr txBox="1"/>
          <p:nvPr/>
        </p:nvSpPr>
        <p:spPr>
          <a:xfrm>
            <a:off x="811713" y="1638096"/>
            <a:ext cx="502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422330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0CE539-0FBD-49CB-9CE0-A4237F02B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89654" y="6327573"/>
            <a:ext cx="464888" cy="238059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8A2B5-5FBC-47D3-A3DA-7C2EECE44FA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flipH="1">
            <a:off x="10217150" y="6327577"/>
            <a:ext cx="866140" cy="238051"/>
          </a:xfrm>
        </p:spPr>
        <p:txBody>
          <a:bodyPr/>
          <a:lstStyle/>
          <a:p>
            <a:fld id="{F0A18FA5-BB6A-4CAA-B99D-D389D6D3D91C}" type="datetime1">
              <a:rPr lang="en-US" smtClean="0"/>
              <a:t>8/15/2019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4A98A5B-375A-4FB1-8CFF-9A004875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</p:spPr>
        <p:txBody>
          <a:bodyPr/>
          <a:lstStyle/>
          <a:p>
            <a:r>
              <a:rPr lang="en-US" b="1" dirty="0"/>
              <a:t>Product Reveal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44D22-6058-4EEF-B241-8FF6DBEB1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72" t="11996" r="21484" b="9495"/>
          <a:stretch/>
        </p:blipFill>
        <p:spPr>
          <a:xfrm rot="5400000">
            <a:off x="7700259" y="1504231"/>
            <a:ext cx="2825479" cy="46181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543AF7-2582-4ED2-8774-53B60FD3C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27" y="1926108"/>
            <a:ext cx="4911427" cy="3683571"/>
          </a:xfrm>
          <a:prstGeom prst="rect">
            <a:avLst/>
          </a:prstGeom>
        </p:spPr>
      </p:pic>
      <p:sp>
        <p:nvSpPr>
          <p:cNvPr id="15" name="Freeform 21">
            <a:extLst>
              <a:ext uri="{FF2B5EF4-FFF2-40B4-BE49-F238E27FC236}">
                <a16:creationId xmlns:a16="http://schemas.microsoft.com/office/drawing/2014/main" id="{A2E490E7-4924-42DB-8F60-EF239B120B06}"/>
              </a:ext>
            </a:extLst>
          </p:cNvPr>
          <p:cNvSpPr>
            <a:spLocks noChangeAspect="1"/>
          </p:cNvSpPr>
          <p:nvPr/>
        </p:nvSpPr>
        <p:spPr bwMode="auto">
          <a:xfrm>
            <a:off x="6096000" y="3147982"/>
            <a:ext cx="447724" cy="1326584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4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384" y="2547322"/>
            <a:ext cx="11117083" cy="854080"/>
          </a:xfrm>
        </p:spPr>
        <p:txBody>
          <a:bodyPr/>
          <a:lstStyle/>
          <a:p>
            <a:r>
              <a:rPr lang="en-US" noProof="0" dirty="0"/>
              <a:t>Future Works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6F3CFE7-1366-42AA-8D0B-1480756C77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558FDE3-A938-46DD-8D25-130002D2CC0A}" type="datetime1">
              <a:rPr lang="en-US" smtClean="0"/>
              <a:t>8/15/2019</a:t>
            </a:fld>
            <a:endParaRPr lang="en-US"/>
          </a:p>
        </p:txBody>
      </p:sp>
      <p:pic>
        <p:nvPicPr>
          <p:cNvPr id="3080" name="Picture 8" descr="Image result for ultrasonic sensor on vehicles">
            <a:extLst>
              <a:ext uri="{FF2B5EF4-FFF2-40B4-BE49-F238E27FC236}">
                <a16:creationId xmlns:a16="http://schemas.microsoft.com/office/drawing/2014/main" id="{1B375D17-8949-4C24-B8E8-81693F824AE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5" b="19005"/>
          <a:stretch>
            <a:fillRect/>
          </a:stretch>
        </p:blipFill>
        <p:spPr bwMode="auto">
          <a:xfrm>
            <a:off x="635678" y="0"/>
            <a:ext cx="11018863" cy="36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356446-B011-492C-B344-A72FF9660470}"/>
              </a:ext>
            </a:extLst>
          </p:cNvPr>
          <p:cNvSpPr txBox="1"/>
          <p:nvPr/>
        </p:nvSpPr>
        <p:spPr>
          <a:xfrm>
            <a:off x="2998427" y="2542573"/>
            <a:ext cx="6293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Future 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A96C-3454-4DE0-AF74-9F09264D2515}"/>
              </a:ext>
            </a:extLst>
          </p:cNvPr>
          <p:cNvSpPr txBox="1"/>
          <p:nvPr/>
        </p:nvSpPr>
        <p:spPr>
          <a:xfrm>
            <a:off x="2039877" y="4001086"/>
            <a:ext cx="8485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Manufacture PCB for multiple-sensors setup 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 PROGRESS</a:t>
            </a:r>
            <a:r>
              <a:rPr lang="en-US" sz="20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Test PCB outside of lab and confirm maximum distance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sensors onto vehicle for real-time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number of ultrasonic sensors driven by one microcontroller using </a:t>
            </a:r>
            <a:r>
              <a:rPr lang="en-US" sz="2000" dirty="0" err="1"/>
              <a:t>SoftwareSerial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5393807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63CCE9-1262-4649-AD89-AFED24A316A0}">
  <ds:schemaRefs>
    <ds:schemaRef ds:uri="f57d8f2f-452f-4543-adb2-f64e69cf95d8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60f607a-810b-43d4-9489-f52adef1029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324</Words>
  <Application>Microsoft Office PowerPoint</Application>
  <PresentationFormat>Widescreen</PresentationFormat>
  <Paragraphs>128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Wingdings</vt:lpstr>
      <vt:lpstr>Work Sans</vt:lpstr>
      <vt:lpstr>Work Sans Light</vt:lpstr>
      <vt:lpstr>Work Sans Medium</vt:lpstr>
      <vt:lpstr>KPIT</vt:lpstr>
      <vt:lpstr>Sensor Fusion: Ultrasonic Sensor PGA460 and Murata MA58MF14-7N</vt:lpstr>
      <vt:lpstr>Related Works</vt:lpstr>
      <vt:lpstr>Project Objectives</vt:lpstr>
      <vt:lpstr>Challenges and Troubleshooting</vt:lpstr>
      <vt:lpstr>Method of Operation</vt:lpstr>
      <vt:lpstr>Modified Method of Operation</vt:lpstr>
      <vt:lpstr>Results</vt:lpstr>
      <vt:lpstr>Product Reveal</vt:lpstr>
      <vt:lpstr>Future Works</vt:lpstr>
      <vt:lpstr>Thank you for a wonderful time at KPIT and in India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Fusion: Ultrasonic Sensor PGA460 and Murata MA58MF14-7N</dc:title>
  <dc:creator>Jessica Nguyen</dc:creator>
  <cp:lastModifiedBy>Jessica Nguyen</cp:lastModifiedBy>
  <cp:revision>15</cp:revision>
  <dcterms:created xsi:type="dcterms:W3CDTF">2019-08-13T17:02:00Z</dcterms:created>
  <dcterms:modified xsi:type="dcterms:W3CDTF">2019-08-15T14:25:55Z</dcterms:modified>
</cp:coreProperties>
</file>